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81" r:id="rId4"/>
    <p:sldId id="280" r:id="rId5"/>
    <p:sldId id="283" r:id="rId6"/>
    <p:sldId id="293" r:id="rId7"/>
    <p:sldId id="282" r:id="rId8"/>
    <p:sldId id="285" r:id="rId9"/>
    <p:sldId id="284" r:id="rId10"/>
    <p:sldId id="295" r:id="rId11"/>
    <p:sldId id="286" r:id="rId12"/>
    <p:sldId id="269" r:id="rId13"/>
    <p:sldId id="292" r:id="rId14"/>
    <p:sldId id="290" r:id="rId15"/>
    <p:sldId id="29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2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8" autoAdjust="0"/>
    <p:restoredTop sz="86455" autoAdjust="0"/>
  </p:normalViewPr>
  <p:slideViewPr>
    <p:cSldViewPr>
      <p:cViewPr varScale="1">
        <p:scale>
          <a:sx n="62" d="100"/>
          <a:sy n="62" d="100"/>
        </p:scale>
        <p:origin x="-15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CD160-173C-4A10-94C1-835B24CE7E1D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62DB7-07A2-42BB-85EE-439A7FDDAB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62DB7-07A2-42BB-85EE-439A7FDDABF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62DB7-07A2-42BB-85EE-439A7FDDABF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62DB7-07A2-42BB-85EE-439A7FDDABF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E7D53-4B5C-4EC2-A60E-3029D21C493B}" type="datetimeFigureOut">
              <a:rPr lang="ru-RU" smtClean="0"/>
              <a:pPr/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72702-307B-47B9-9F67-C870F64950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4.jpeg"/><Relationship Id="rId7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playcast.ru/uploads/2015/01/27/11810236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28112" cy="633935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1520" y="692696"/>
            <a:ext cx="814393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16632"/>
            <a:ext cx="66967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Лучшие стихи для детей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6" descr="http://lib2.podelise.ru/tw_files2/urls_1273/107/d-106087/7z-docs/1_html_m5b3c4ae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95736" y="836712"/>
            <a:ext cx="2809192" cy="3292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547664" y="4077072"/>
            <a:ext cx="432750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А. Л. </a:t>
            </a:r>
            <a:r>
              <a:rPr kumimoji="0" lang="ru-RU" sz="4400" b="1" i="0" u="none" strike="noStrike" kern="1200" normalizeH="0" baseline="0" noProof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Барто</a:t>
            </a:r>
            <a:endParaRPr kumimoji="0" lang="ru-RU" sz="4400" b="1" i="0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620688"/>
            <a:ext cx="4355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accent2"/>
                </a:solidFill>
              </a:rPr>
              <a:t>Снова память возьмет за живое - </a:t>
            </a:r>
            <a:br>
              <a:rPr lang="ru-RU" sz="1200" i="1" dirty="0" smtClean="0">
                <a:solidFill>
                  <a:schemeClr val="accent2"/>
                </a:solidFill>
              </a:rPr>
            </a:br>
            <a:r>
              <a:rPr lang="ru-RU" sz="1200" i="1" dirty="0" smtClean="0">
                <a:solidFill>
                  <a:schemeClr val="accent2"/>
                </a:solidFill>
              </a:rPr>
              <a:t>Я на цыпочках в Детство войду,</a:t>
            </a:r>
            <a:br>
              <a:rPr lang="ru-RU" sz="1200" i="1" dirty="0" smtClean="0">
                <a:solidFill>
                  <a:schemeClr val="accent2"/>
                </a:solidFill>
              </a:rPr>
            </a:br>
            <a:r>
              <a:rPr lang="ru-RU" sz="1200" i="1" dirty="0" smtClean="0">
                <a:solidFill>
                  <a:schemeClr val="accent2"/>
                </a:solidFill>
              </a:rPr>
              <a:t>Где кивает слон головою,</a:t>
            </a:r>
            <a:br>
              <a:rPr lang="ru-RU" sz="1200" i="1" dirty="0" smtClean="0">
                <a:solidFill>
                  <a:schemeClr val="accent2"/>
                </a:solidFill>
              </a:rPr>
            </a:br>
            <a:r>
              <a:rPr lang="ru-RU" sz="1200" i="1" dirty="0" smtClean="0">
                <a:solidFill>
                  <a:schemeClr val="accent2"/>
                </a:solidFill>
              </a:rPr>
              <a:t>И вздыхает бычок на ходу… </a:t>
            </a:r>
          </a:p>
          <a:p>
            <a:r>
              <a:rPr lang="ru-RU" sz="1200" i="1" dirty="0" smtClean="0">
                <a:solidFill>
                  <a:schemeClr val="accent2"/>
                </a:solidFill>
              </a:rPr>
              <a:t>(</a:t>
            </a:r>
            <a:r>
              <a:rPr lang="ru-RU" sz="1200" b="1" i="1" dirty="0" err="1" smtClean="0">
                <a:solidFill>
                  <a:schemeClr val="accent2"/>
                </a:solidFill>
              </a:rPr>
              <a:t>Шлыгин</a:t>
            </a:r>
            <a:r>
              <a:rPr lang="ru-RU" sz="1200" b="1" i="1" dirty="0" smtClean="0">
                <a:solidFill>
                  <a:schemeClr val="accent2"/>
                </a:solidFill>
              </a:rPr>
              <a:t> А.)</a:t>
            </a:r>
            <a:endParaRPr lang="ru-RU" sz="1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3"/>
          </a:xfrm>
          <a:prstGeom prst="rect">
            <a:avLst/>
          </a:prstGeom>
          <a:noFill/>
        </p:spPr>
      </p:pic>
      <p:pic>
        <p:nvPicPr>
          <p:cNvPr id="36868" name="Picture 4" descr="http://gatchina3000.ru/literatura/agniyabarto/img/pavel-barto-edgar-barto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52119" y="980728"/>
            <a:ext cx="2642019" cy="3672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2411760" y="908720"/>
            <a:ext cx="316835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	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Барто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Агния Львовна родилась в Москве 17 февраля 1906 года. Отец Лев Николаевич Волов – ветеринарный врач, увлекался своей работой, очень  любил басни Крылова и часто их читал маленькой Агнии. </a:t>
            </a:r>
          </a:p>
          <a:p>
            <a:endParaRPr lang="ru-RU" sz="1000" dirty="0" smtClean="0"/>
          </a:p>
          <a:p>
            <a:r>
              <a:rPr lang="ru-RU" sz="1000" dirty="0" smtClean="0"/>
              <a:t>	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592" y="2780928"/>
            <a:ext cx="460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	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Лев Николаевич, поклонник искусства, видел будущее дочери в балете. Агния прилежно занималась танцами. Но рано проявившуюся творческую энергию направляла в другое русло — стихотворное. Десятилетние девочки тогда все как одна были поклонницами молодой Ахматовой.</a:t>
            </a:r>
            <a:endParaRPr lang="ru-RU" sz="1400" i="1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4" descr="http://900igr.net/datai/literatura/Tvorchestvo-Barto/0004-005-Agnija-Lvovna-sobiralas-stat-balerinoj-dazhe-uchilas-v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57283" y="4323462"/>
            <a:ext cx="2598693" cy="19858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260648"/>
            <a:ext cx="8640960" cy="631870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3608" y="548680"/>
            <a:ext cx="66247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	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 1925 были опубликованы первые книжки стихов для детей — "Китайчонок Ван Ли", "Мишка-воришка". Беседа с Маяковским о том, как нужна детям принципиально новая поэзия, какую роль она может сыграть в воспитании будущего гражданина, окончательно определила выбор тематики поэзии 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Барто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	Она регулярно выпускала сборники стихов: "Братишки" (1928), "Мальчик наоборот"(1934), "Игрушки", (1936), "Снегирь" (1939).</a:t>
            </a:r>
          </a:p>
          <a:p>
            <a:endParaRPr lang="ru-RU" dirty="0"/>
          </a:p>
        </p:txBody>
      </p:sp>
      <p:pic>
        <p:nvPicPr>
          <p:cNvPr id="8" name="Picture 2" descr="http://www.renders-graphiques.fr/image/upload/normal/girl_6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59832" y="4005064"/>
            <a:ext cx="2421214" cy="225172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868144" y="2420888"/>
            <a:ext cx="24482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Самолёт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Самолёт построим сами, 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Понесёмся над лесами. 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Понесёмся над лесами, 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 потом вернёмся к маме.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Слон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Спать пора! Уснул бычок, 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Лёг в коробку на бочок.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Сонный мишка лёг в кровать, Только слон не хочет спать. Головой кивает слон, 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слонихе шлёт поклон.</a:t>
            </a: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420888"/>
            <a:ext cx="20882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Грузовик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Нет, напрасно мы решили Прокатить кота в машине: Кот кататься не привык — Опрокинул грузовик.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Козлёнок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У меня живёт козлёнок, Я сама его пасу. Я козлёнка в сад зелёный Рано утром отнесу. Он заблудится в саду — Я в траве его найду.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Кораблик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Матросская шапка, Верёвка в руке, Тяну я кораблик По быстрой реке. И скачут лягушки За мной по пятам, И просят меня: Прокати, капитан!</a:t>
            </a: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4941168"/>
            <a:ext cx="1925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Флажок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Горит на солнышке Флажок,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Как будто я 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Огонь зажёг.</a:t>
            </a: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1-tub-ru.yandex.net/i?id=bc8857fd9c1cdc63b4224c3c7cfc08cf&amp;n=33&amp;h=190&amp;w=281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1520" y="188640"/>
            <a:ext cx="8681786" cy="64087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Прямоугольник 10"/>
          <p:cNvSpPr/>
          <p:nvPr/>
        </p:nvSpPr>
        <p:spPr>
          <a:xfrm>
            <a:off x="323528" y="260648"/>
            <a:ext cx="446449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	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Во время Великой Отечественной А. Л. 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Барто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много выступала по радио, ездила на фронт корреспондентом от газеты. Она даже получила разряд токаря, училась на токаря, чтобы глубже узнать жизнь трудового тыла.</a:t>
            </a:r>
          </a:p>
          <a:p>
            <a:r>
              <a:rPr lang="ru-RU" sz="12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i="1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http://er3ed.qrz.ru/barto/barto1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20072" y="404664"/>
            <a:ext cx="3379305" cy="23993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23528" y="1628800"/>
            <a:ext cx="28803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Партизанке Тане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Избивали фашисты и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мучали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Выгоняли босой на мороз.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Были руки веревками скручены,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Пять часов продолжался допрос.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На лице твоем шрамы и ссадины,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Но молчанье ответом врагу...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Деревянный помост с перекладиной,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Ты босая стоишь на снегу.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Нет, не плачут седые колхозники,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Утирая руками глаза,—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Это просто с мороза, на воздухе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Стариков прошибает слеза.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Юный голос звучит над пожарищем,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Над молчаньем морозного дня: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— Умирать мне не страшно, товарищи,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Мой народ отомстит за меня!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Юный голос звучит над пожарищем: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— Умирать мне не страшно товарищи.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2564904"/>
            <a:ext cx="4158208" cy="397031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Мне не забыть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Приехал издалека я,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Приехал я с войны...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Теперь учусь на токаря,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Нам токари нужны.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Теперь стою я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За станком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 вспоминаю мать,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Она звала меня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Сынком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 теплым,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Клетчатым платком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Любила укрывать.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Мне не забыть,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Как мать вели,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Я слышал крик ее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Вдали...</a:t>
            </a: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Братишка был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Еще живой,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Он бился,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Звал отца,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Штыком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Фашистский часовой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Столкнул его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 крыльца.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Мне не забыть,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Как мать вели,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Мелькнул платок ее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Вдали...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1-tub-ru.yandex.net/i?id=bc8857fd9c1cdc63b4224c3c7cfc08cf&amp;n=33&amp;h=190&amp;w=281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1520" y="188640"/>
            <a:ext cx="8681786" cy="64087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Прямоугольник 6"/>
          <p:cNvSpPr/>
          <p:nvPr/>
        </p:nvSpPr>
        <p:spPr>
          <a:xfrm>
            <a:off x="683568" y="1196752"/>
            <a:ext cx="37444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	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 послевоенные годы Агния Львовна стала организатором движения по поиску разлученных во время войны семей. Она предложила разыскивать потерявшихся родителей по детским воспоминаниям. </a:t>
            </a:r>
            <a:endParaRPr lang="ru-RU" sz="1400" i="1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4" descr="http://korabox.ru/images/ustore/45/31/1K73u2A1b5D7_1244745_X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404664"/>
            <a:ext cx="3763232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6" descr="http://img-fotki.yandex.ru/get/5604/121447594.85/0_7c76a_4611a743_XL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7544" y="3415768"/>
            <a:ext cx="4392488" cy="28935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5076056" y="4005064"/>
            <a:ext cx="367240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Через программу "Найти человека" на радио "Маяк" удалось соединить 927 разлученных семей. Первая книга прозы писательницы  так и называется  "Найти человека".</a:t>
            </a:r>
            <a:endParaRPr lang="ru-RU" sz="14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476672"/>
            <a:ext cx="6858000" cy="5143501"/>
          </a:xfrm>
          <a:prstGeom prst="rect">
            <a:avLst/>
          </a:prstGeom>
          <a:noFill/>
        </p:spPr>
      </p:pic>
      <p:pic>
        <p:nvPicPr>
          <p:cNvPr id="6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836712"/>
            <a:ext cx="280831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 дни войны</a:t>
            </a:r>
          </a:p>
          <a:p>
            <a:r>
              <a:rPr lang="ru-RU" sz="1200" dirty="0" smtClean="0">
                <a:solidFill>
                  <a:srgbClr val="283214"/>
                </a:solidFill>
              </a:rPr>
              <a:t/>
            </a:r>
            <a:br>
              <a:rPr lang="ru-RU" sz="1200" dirty="0" smtClean="0">
                <a:solidFill>
                  <a:srgbClr val="283214"/>
                </a:solidFill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Глаза девчонки семилетней,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Как два померкших огонька.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детском личике заметней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Большая, тяжкая тоска.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Она молчит, о чем ни спросишь,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Пошутишь с ней — молчит в ответ,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Как будто ей не семь, не восемь,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 много, много горьких лет.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764704"/>
            <a:ext cx="5688632" cy="10618291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Письмо старшему брату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Мы письмо тебе писали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 адрес почты полевой,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Мы письмо тебе писали,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Вдруг пришел товарищ твой.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петлицах по две шпалы,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Две медали у него,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сказал мне: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Здравствуй, малый,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 от брата твоего...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Жив ли он? —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Спросила мама.—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Жив ли он?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Скажите прямо!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 мигал ему глазами,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Делал знаки как умел.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Говорить не надо маме!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Мама белая как мел!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сказал;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Даю вам слово,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Что Андрей почти здоров,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уж ходит по палате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 разрешенья докторов.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с товарищами вместе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Подорвал немецкий дзот,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ушел от верной смерти,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Значит, долго проживет.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Ты, Андрюша, сильно ранен,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Но опять стремишься в бой,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Ты воюешь с докторами...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Так сказал товарищ твой.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Дорогой мой брат Андрей!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Поправляйся поскорей!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Выздоравливай, Андрюша,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опять фашистов бей.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Дорогой мой брат Андрюша,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От ребят тебе привет!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Написал бы я побольше,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Только места больше нет.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8" descr="http://im1.kommersant.ru/Issues.photo/CORP/2015/02/17/KMO_128025_02361_1_t210_12262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5" y="4005064"/>
            <a:ext cx="3952569" cy="23845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692696"/>
            <a:ext cx="42484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03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1940 — 1950 вышли новые сборники: "Первоклассница", "Звенигород", "Веселые стихи", "Стихи детям". В эти же годы работала над сценариями детских кинофильмов "Подкидыш", "Слон и веревочка","Алеша Птицын вырабатывает характер".</a:t>
            </a:r>
            <a:endParaRPr lang="ru-RU" sz="1400" i="1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pPr lvl="0" indent="2603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1958 написала большой цикл сатирических стихов для детей "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Лешенька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Лешенька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…", "Дедушкина внучка" и др.</a:t>
            </a:r>
            <a:endParaRPr lang="ru-RU" sz="1400" i="1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Елена\Desktop\KMO_141501_00469_1_t210_11584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3356992"/>
            <a:ext cx="4082371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004048" y="1052736"/>
            <a:ext cx="3888432" cy="51871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200" b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Лёшенька</a:t>
            </a:r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b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Лёшенька</a:t>
            </a:r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…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Сделай одолжение: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Выучи,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Таблицу умножения!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Миленький, хорошенький!..—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Мама просит сына.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Ходит за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Алешенькой</a:t>
            </a:r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Чуть не вся дружина.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Охает вожатая: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Единица в табеле!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Значит, мы внимание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 мальчику ослабили.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Сделай одолжение: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Выучи,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Хоть первое спряжение!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Отвечает   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Вы просите пуще.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 же несознательный,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 же отстающий.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Лешенька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Сделай одолжение...—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 ним и в школе нянчатся,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дома уважение...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Так и не меняется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Это положение.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6" descr="http://zena.blic.rs/data/images/2009-09-01/2323_skolarac-dreamstime_7781987_iff.jpg?ver=134623172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76256" y="4437112"/>
            <a:ext cx="2004162" cy="210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3"/>
          </a:xfrm>
          <a:prstGeom prst="rect">
            <a:avLst/>
          </a:prstGeom>
          <a:noFill/>
        </p:spPr>
      </p:pic>
      <p:pic>
        <p:nvPicPr>
          <p:cNvPr id="7" name="Picture 2" descr="http://sperepuga.com/img/picture/Apr/23/58e2b9ce66a869743d428ae478fb02d2/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260648"/>
            <a:ext cx="8695477" cy="64087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1628800"/>
            <a:ext cx="36541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rgbClr val="283214"/>
                </a:solidFill>
              </a:rPr>
              <a:t>	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Агния Львовна была "лицом" любой делегации: она умела держаться в обществе, говорила на нескольких языках, красиво одевалась и прекрасно танцевала.</a:t>
            </a:r>
            <a:endParaRPr lang="ru-RU" sz="1400" i="1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ttp://img11.nnm.ru/8/1/2/a/b/784349907f88b237cee016e4d7f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764704"/>
            <a:ext cx="4036811" cy="2664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http://www.djc.com.ua/public/news/3/4764/albumc0a62340-ae43-4aea-ab65-7bad9807a85f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3568" y="3429000"/>
            <a:ext cx="3864430" cy="289832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0" descr="http://img0.liveinternet.ru/images/attach/c/8/101/524/101524544__MusicLovers_EL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860032" y="5057800"/>
            <a:ext cx="1702335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3"/>
          </a:xfrm>
          <a:prstGeom prst="rect">
            <a:avLst/>
          </a:prstGeom>
          <a:noFill/>
        </p:spPr>
      </p:pic>
      <p:pic>
        <p:nvPicPr>
          <p:cNvPr id="7" name="Picture 2" descr="http://sperepuga.com/img/picture/Apr/23/58e2b9ce66a869743d428ae478fb02d2/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260648"/>
            <a:ext cx="8695477" cy="640871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995936" y="548680"/>
            <a:ext cx="457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	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Стихи Агнии Львовны в нашей стране знает каждый ребенок. Ее книги печатались миллионными тиражами. И столько же было переведено за рубежом. Эта удивительная женщина всю свою жизнь посвятила детям.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endParaRPr lang="ru-RU" sz="1000" dirty="0"/>
          </a:p>
        </p:txBody>
      </p:sp>
      <p:pic>
        <p:nvPicPr>
          <p:cNvPr id="12" name="Picture 10" descr="http://900igr.net/datai/literatura/Agnija-Barto-tvorchestvo/0004-007-Tvorchestvo-A.L.-Barto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372200" y="1988840"/>
            <a:ext cx="1732037" cy="2333349"/>
          </a:xfrm>
          <a:prstGeom prst="rect">
            <a:avLst/>
          </a:prstGeom>
          <a:noFill/>
        </p:spPr>
      </p:pic>
      <p:pic>
        <p:nvPicPr>
          <p:cNvPr id="13" name="Picture 6" descr="https://cs7055.vk.me/c540107/v540107281/1da2d/zU6O_WEDTBY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15616" y="3356992"/>
            <a:ext cx="1827262" cy="2808312"/>
          </a:xfrm>
          <a:prstGeom prst="rect">
            <a:avLst/>
          </a:prstGeom>
          <a:noFill/>
        </p:spPr>
      </p:pic>
      <p:pic>
        <p:nvPicPr>
          <p:cNvPr id="14" name="Picture 14" descr="http://ljhzxh272x.com/images/55d1fa98ae80e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1520" y="980728"/>
            <a:ext cx="1932499" cy="2808312"/>
          </a:xfrm>
          <a:prstGeom prst="rect">
            <a:avLst/>
          </a:prstGeom>
          <a:noFill/>
        </p:spPr>
      </p:pic>
      <p:pic>
        <p:nvPicPr>
          <p:cNvPr id="15" name="Picture 2" descr="http://server.audiopedia.su:8888/staroeradio/images/pics/002096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483768" y="2132856"/>
            <a:ext cx="2007943" cy="2808312"/>
          </a:xfrm>
          <a:prstGeom prst="rect">
            <a:avLst/>
          </a:prstGeom>
          <a:noFill/>
        </p:spPr>
      </p:pic>
      <p:pic>
        <p:nvPicPr>
          <p:cNvPr id="16" name="Picture 4" descr="http://www.rahvaraamat.ee/images/products/000/083/855/thumbnails/big/772041c9da55c17829cd25d5709c14091eef3900/%D1%81%D1%82%D0%B8%D1%85%D0%B8-%D0%B0%D0%B3%D0%BD%D0%B8%D1%8F-%D0%B1%D0%B0%D1%80%D1%82%D0%BE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139952" y="3140968"/>
            <a:ext cx="2033167" cy="3024336"/>
          </a:xfrm>
          <a:prstGeom prst="rect">
            <a:avLst/>
          </a:prstGeom>
          <a:noFill/>
        </p:spPr>
      </p:pic>
      <p:pic>
        <p:nvPicPr>
          <p:cNvPr id="18" name="Picture 12" descr="http://player.myshared.ru/887794/data/images/img18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868144" y="4005064"/>
            <a:ext cx="1857400" cy="2611969"/>
          </a:xfrm>
          <a:prstGeom prst="rect">
            <a:avLst/>
          </a:prstGeom>
          <a:noFill/>
        </p:spPr>
      </p:pic>
      <p:pic>
        <p:nvPicPr>
          <p:cNvPr id="17" name="Picture 8" descr="http://www.ukazka.ru/img/b/uk21431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51520" y="4509120"/>
            <a:ext cx="1445146" cy="2202403"/>
          </a:xfrm>
          <a:prstGeom prst="rect">
            <a:avLst/>
          </a:prstGeom>
          <a:noFill/>
        </p:spPr>
      </p:pic>
      <p:pic>
        <p:nvPicPr>
          <p:cNvPr id="19" name="Picture 12" descr="http://i1.imageban.ru/out/2012/05/22/3007be2c7cb0ac50c417868f1393084a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524328" y="4581128"/>
            <a:ext cx="1412594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sperepuga.com/img/picture/Apr/23/58e2b9ce66a869743d428ae478fb02d2/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88640"/>
            <a:ext cx="8767485" cy="64807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2636912"/>
            <a:ext cx="1853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Резиновая Зина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Купили в магазине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Резиновую Зину,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Резиновую Зину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 корзинке принесли.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Она была разиней,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Резиновая Зина,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Упала из корзины,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Измазалась в грязи.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вымоем в бензине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Резиновую Зину,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вымоем в бензине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 пальцем погрозим: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Не будь такой разиней,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Резиновая Зина,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 то отправим Зину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Обратно в магазин.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260648"/>
            <a:ext cx="22677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Мы с отцом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Сколько раз бывали в парке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с отцом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 ходили на байдарке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с отцом.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Был однажды ветер жуткий,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Папа был гребцом.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Не боялись ни минутки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с отцом.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91880" y="1268760"/>
            <a:ext cx="20882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Катя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Мы целое утро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Возились с ростками,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их посадили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Своими руками.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Мы с бабушкой вместе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Сажали рассаду,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 Катя ходила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 подругой по саду.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Потом нам пришлось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Воевать с сорняками,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Мы их вырывали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Своими руками.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Таскали мы с бабушкой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Полные лейки,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 Катя сидела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 саду на скамейке.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84168" y="2780928"/>
            <a:ext cx="244827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Помощница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У Танюши дел немало,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У Танюши много дел: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Утром брату помогала 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Он с утра конфеты ел.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Вот у Тани сколько дела: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Таня ела, чай пила,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Села, с мамой посидела,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Встала, к бабушке пошла.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Перед сном сказала маме: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— Вы меня разденьте сами,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Я устала, не могу,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Я вам завтра помогу.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12160" y="260648"/>
            <a:ext cx="25922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Я знаю, что надо придумать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Я знаю, что надо придумать,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Чтоб не было больше зимы,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Чтоб вместо высоких сугробов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Вокруг зеленели холмы.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Смотрю я в стекляшку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Зеленого цвета,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 сразу зима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Превращается в лето.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3"/>
          </a:xfrm>
          <a:prstGeom prst="rect">
            <a:avLst/>
          </a:prstGeom>
          <a:noFill/>
        </p:spPr>
      </p:pic>
      <p:pic>
        <p:nvPicPr>
          <p:cNvPr id="7" name="Picture 2" descr="http://sperepuga.com/img/picture/Apr/23/58e2b9ce66a869743d428ae478fb02d2/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260648"/>
            <a:ext cx="8695477" cy="64087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516216" y="260648"/>
            <a:ext cx="230425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Дождь в лесу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Мы ходили по грибы,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Забирались под дубы.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Вдруг-дождь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! Да какой!..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Стала просека рекой!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 гляжу из-под плаща,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Как, треща и трепеща,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Гнутся ветки на весу.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Дождь в лесу! Дождь в лесу!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Нету больше тишины.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Мы стоим оглушены: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Ливень с ветром пополам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Бьёт по веткам, по стволам!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Ветер, ветер захлестал,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Листья все перелистал.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Дождь в лесу! Дождь в лесу!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Не грибы домой несу -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Одни дождинки на носу. </a:t>
            </a: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32656"/>
            <a:ext cx="1637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Барабан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Левой, правой!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Левой, правой!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парад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Идёт отряд.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парад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Идёт отряд.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Барабанщик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Очень рад: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Барабанит,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Барабанит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Полтора часа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Подряд!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Левой, правой!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Левой, правой!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Барабан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Уже дырявый! </a:t>
            </a:r>
            <a:r>
              <a:rPr lang="ru-RU" sz="1200" dirty="0" smtClean="0">
                <a:solidFill>
                  <a:srgbClr val="283214"/>
                </a:solidFill>
              </a:rPr>
              <a:t/>
            </a:r>
            <a:br>
              <a:rPr lang="ru-RU" sz="1200" dirty="0" smtClean="0">
                <a:solidFill>
                  <a:srgbClr val="283214"/>
                </a:solidFill>
              </a:rPr>
            </a:br>
            <a:endParaRPr lang="ru-RU" sz="1200" dirty="0">
              <a:solidFill>
                <a:srgbClr val="283214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404664"/>
            <a:ext cx="25020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Башмаки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Брату в пору башмаки: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Не малы, не велики.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Их надели на Андрюшку,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Но ни с места он пока -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их принял за игрушку,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Глаз не сводит с башмака.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Мальчик с толком, с расстановкой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Занимается обновкой: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То погладит башмаки,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То потянет за шнурки.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Сел Андрей и поднял ногу,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Языком лизнул башмак...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Ну, теперь пора в дорогу,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Можно сделать первый шаг! </a:t>
            </a: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4293096"/>
            <a:ext cx="2016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Жук 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Мы не заметили жука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рамы зимние закрыли,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 он живой, он жив пока,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Жужжит в окне,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Расправив крылья...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я зову на помощь маму: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-Там жук живой!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Раскроем раму! </a:t>
            </a:r>
            <a:r>
              <a:rPr lang="ru-RU" sz="1200" dirty="0" smtClean="0">
                <a:solidFill>
                  <a:srgbClr val="283214"/>
                </a:solidFill>
              </a:rPr>
              <a:t/>
            </a:r>
            <a:br>
              <a:rPr lang="ru-RU" sz="1200" dirty="0" smtClean="0">
                <a:solidFill>
                  <a:srgbClr val="283214"/>
                </a:solidFill>
              </a:rPr>
            </a:br>
            <a:endParaRPr lang="ru-RU" sz="1200" dirty="0">
              <a:solidFill>
                <a:srgbClr val="283214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4077072"/>
            <a:ext cx="2069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Две бабушки</a:t>
            </a: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Две бабушки на лавочке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Сидели на пригорке.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Рассказывали бабушки: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- У нас одни пятёрки!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Друг друга поздравляли,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Друг другу жил руки,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Хотя экзамен сдали 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Не бабушки, а внуки! </a:t>
            </a:r>
            <a:r>
              <a:rPr lang="ru-RU" sz="1200" dirty="0" smtClean="0">
                <a:solidFill>
                  <a:srgbClr val="283214"/>
                </a:solidFill>
              </a:rPr>
              <a:t/>
            </a:r>
            <a:br>
              <a:rPr lang="ru-RU" sz="1200" dirty="0" smtClean="0">
                <a:solidFill>
                  <a:srgbClr val="283214"/>
                </a:solidFill>
              </a:rPr>
            </a:br>
            <a:endParaRPr lang="ru-RU" sz="1200" dirty="0">
              <a:solidFill>
                <a:srgbClr val="283214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11960" y="836712"/>
            <a:ext cx="23580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Дело было в январе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Дело было в январе,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Стояла елка на горе,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 возле этой елки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Бродили злые волки.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Вот как-то раз,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Ночной порой,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Когда в лесу так тихо,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Встречают волка под горой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Зайчата и зайчиха.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Кому охота в Новый год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Попасться в лапы волку!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Зайчата бросились вперед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 прыгнули на елку.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Они прижали ушки,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Повисли, как игрушки.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Десять маленьких зайчат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Висят на елке и молчат 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Обманули волка.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Дело было в январе,—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Подумал он, что на горе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Украшенная елка.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404664"/>
            <a:ext cx="4320480" cy="581697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200" b="1" dirty="0" smtClean="0">
                <a:solidFill>
                  <a:srgbClr val="283214"/>
                </a:solidFill>
              </a:rPr>
              <a:t/>
            </a:r>
            <a:br>
              <a:rPr lang="ru-RU" sz="1200" b="1" dirty="0" smtClean="0">
                <a:solidFill>
                  <a:srgbClr val="283214"/>
                </a:solidFill>
              </a:rPr>
            </a:br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Уехали</a:t>
            </a:r>
          </a:p>
          <a:p>
            <a: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Щенка кормили молоком.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Чтоб он здоровым рос.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Вставали ночью и тайком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 нему бежали босиком —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Ему пощупать нос.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Учили мальчики щенка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Возились с ним в саду,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он, расстроенный слегка,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Шагал на поводу.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на чужих ворчать привык,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Совсем как взрослый пес,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вдруг приехал грузовик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всех ребят увез.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 тому, что рано поутру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Труба зовет на сбор.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лаял он до хрипоты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темные кусты.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ждал: когда начнут игру?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Когда зажгут костер?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Привык он к яркому костру,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был один в саду пустом,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на террасе лег.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целый час лежал пластом,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не хотел махать хвостом,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даже есть не мог.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Ребята вспомнили о нем —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Вернулись с полпути.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Они войти хотели в дом,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Но он не дал войти.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им навстречу, на крыльцо,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всех подряд лизал в лицо.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Его ласкали малыши,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лаял он от всей души. 1978</a:t>
            </a:r>
          </a:p>
          <a:p>
            <a:r>
              <a:rPr lang="ru-RU" sz="1200" dirty="0" smtClean="0">
                <a:solidFill>
                  <a:srgbClr val="283214"/>
                </a:solidFill>
              </a:rPr>
              <a:t/>
            </a:r>
            <a:br>
              <a:rPr lang="ru-RU" sz="1200" dirty="0" smtClean="0">
                <a:solidFill>
                  <a:srgbClr val="283214"/>
                </a:solidFill>
              </a:rPr>
            </a:br>
            <a:endParaRPr lang="ru-RU" sz="1200" dirty="0">
              <a:solidFill>
                <a:srgbClr val="283214"/>
              </a:solidFill>
            </a:endParaRPr>
          </a:p>
        </p:txBody>
      </p:sp>
      <p:pic>
        <p:nvPicPr>
          <p:cNvPr id="7" name="Picture 2" descr="http://shkolnie.ru/pars_docs/refs/23/22854/22854_html_m521c4ff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016" y="4725144"/>
            <a:ext cx="1726178" cy="161160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548680"/>
            <a:ext cx="4572000" cy="470898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Блинчики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Всюду Павлику почет: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Павлик блинчики печет.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Он провел беседу в школе 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Говорил, открыв тетрадь,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Сколько соды, сколько соли,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Сколько масла нужно брать.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Доказал, что вместо масла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Можно брать и маргарин.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Решено единогласно: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Он прекрасно говорил.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Кто сказал такую речь,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Сможет блинчиков напечь!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Но, товарищи, спешите 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Нужно дом спасать скорей!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Где у вас огнетушитель?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Дым валит из-под дверей!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 соседи говорят: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— Это блинчики горят!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Ох, когда дошло до дела,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Осрамился наш герой —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Девять блинчиков сгорело,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А десятый был сырой!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Говорить нетрудно речь,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Трудно блинчиков напечь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476672"/>
            <a:ext cx="6858000" cy="5143501"/>
          </a:xfrm>
          <a:prstGeom prst="rect">
            <a:avLst/>
          </a:prstGeom>
          <a:noFill/>
        </p:spPr>
      </p:pic>
      <p:pic>
        <p:nvPicPr>
          <p:cNvPr id="6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0648"/>
            <a:ext cx="8640960" cy="63187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404664"/>
            <a:ext cx="5184576" cy="827919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Как Вовка взрослым стал</a:t>
            </a:r>
          </a:p>
          <a:p>
            <a:endParaRPr lang="ru-RU" sz="14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глазах растут ребята!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Жил в стихах моих когда-то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Вовка — добрая душа.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(Так прозвали малыша!)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 теперь он взрослый малый,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Лет двенадцати на вид,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 читателей, пожалуй,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Взрослый Вовка удивит.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 добротой покончил Вовка,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решил — ему неловко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 зрелом возрасте таком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Быть каким-то добряком!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краснел при этом слове,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Стал стесняться доброты,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Он, чтоб выглядеть суровей,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Дергал кошек за хвосты.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Дергал кошек за хвосты,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А дождавшись темноты,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просил у них прощенья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За плохое обращенье.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Знайте все, что он недобрый,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Злее волка!  Злее кобры!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Берегись, не то убью! —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Пригрозил он воробью.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Целый час ходил с рогаткой,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Но расстроился потом,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Закопал ее украдкой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В огороде, под кустом.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теперь сидит на крыше,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Затаившись, не дыша,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Лишь бы только не услышать:</a:t>
            </a: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«Вовка — добрая душа!»</a:t>
            </a:r>
          </a:p>
          <a:p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5445224"/>
            <a:ext cx="62646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Книга А. Л. </a:t>
            </a:r>
            <a:r>
              <a:rPr lang="ru-RU" sz="1400" b="1" i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Барто</a:t>
            </a:r>
            <a:r>
              <a:rPr lang="ru-RU" sz="1400" b="1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«Стихи детям» была удостоена Государственной премии , а в 1972 году сборник поэзии «За цветами в зимний лес» удостоили Ленинской премии.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332656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b="1" dirty="0" smtClean="0"/>
              <a:t/>
            </a:r>
            <a:br>
              <a:rPr lang="ru-RU" sz="1000" b="1" dirty="0" smtClean="0"/>
            </a:b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За цветами в зимний лес</a:t>
            </a:r>
          </a:p>
          <a:p>
            <a:endParaRPr lang="ru-RU" sz="1200" dirty="0" smtClean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Никому не верится: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Чудо из чудес —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За цветами девица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Ходит в зимний лес.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 стоит не в зелени,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Как в июльский зной,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Он, снежком побеленный,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Блещет белизной.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Но смеется девица: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— Если вам не верится,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Показать могу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Яркий кустик вереска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Прямо на снегу.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Летом он не ценится,—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Скромное растеньице.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Но зато как весело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Увидать самой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Огонечки вереска</a:t>
            </a:r>
            <a:b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На снегу зимой!</a:t>
            </a:r>
            <a:endParaRPr lang="ru-RU" sz="12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476672"/>
            <a:ext cx="6858000" cy="5143501"/>
          </a:xfrm>
          <a:prstGeom prst="rect">
            <a:avLst/>
          </a:prstGeom>
          <a:noFill/>
        </p:spPr>
      </p:pic>
      <p:pic>
        <p:nvPicPr>
          <p:cNvPr id="6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332656"/>
            <a:ext cx="8640960" cy="63187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8" y="4725144"/>
            <a:ext cx="59766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	Агния 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Барто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ушла из жизни 1 апреля 1981 года, немного не дожив до своего 75-летия, больное ее сердце не выдержало и остановилось. </a:t>
            </a:r>
          </a:p>
          <a:p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	Именем </a:t>
            </a:r>
            <a:r>
              <a:rPr lang="ru-RU" sz="1400" i="1" dirty="0" err="1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Барто</a:t>
            </a:r>
            <a:r>
              <a:rPr lang="ru-RU" sz="1400" i="1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 называется одна из малых планет, которую открыла и назвала в честь любимого поэта сотрудница Крымской обсерватории. Международный центр малых планет  зарегистрировал ее за номером 2279.</a:t>
            </a:r>
            <a:endParaRPr lang="ru-RU" sz="1400" i="1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 descr="http://ariadna-crimea.org/uploads/pages/96/barto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95736" y="1772816"/>
            <a:ext cx="3816424" cy="2736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476672"/>
            <a:ext cx="6858000" cy="5143501"/>
          </a:xfrm>
          <a:prstGeom prst="rect">
            <a:avLst/>
          </a:prstGeom>
          <a:noFill/>
        </p:spPr>
      </p:pic>
      <p:pic>
        <p:nvPicPr>
          <p:cNvPr id="6" name="Picture 2" descr="http://player.myshared.ru/957967/data/images/im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332656"/>
            <a:ext cx="8640960" cy="631870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11560" y="292494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en-US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http://aktinoya.ru/index.php?option=com_content&amp;view=article&amp;id=765:2015-01-16-15-14-29&amp;catid=125:2014-09-13-02-59-39</a:t>
            </a:r>
            <a:endParaRPr lang="ru-RU" sz="14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24526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http://www.agniyabarto.ru/</a:t>
            </a:r>
            <a:endParaRPr lang="ru-RU" sz="14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077072"/>
            <a:ext cx="21336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en-US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http://www.stihi-rus.ru/</a:t>
            </a:r>
            <a:endParaRPr lang="ru-RU" sz="14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4437112"/>
            <a:ext cx="18644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http://uchi.ucoz.ru/</a:t>
            </a:r>
            <a:endParaRPr lang="ru-RU" sz="14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4797152"/>
            <a:ext cx="19917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en-US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http://hobbitaniya.ru/</a:t>
            </a:r>
            <a:endParaRPr lang="ru-RU" sz="14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2492896"/>
            <a:ext cx="22257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283214"/>
                </a:solidFill>
                <a:latin typeface="Arial" pitchFamily="34" charset="0"/>
                <a:cs typeface="Arial" pitchFamily="34" charset="0"/>
              </a:rPr>
              <a:t>Источники информации:</a:t>
            </a:r>
            <a:endParaRPr lang="ru-RU" sz="1400" dirty="0">
              <a:solidFill>
                <a:srgbClr val="283214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1591</TotalTime>
  <Words>401</Words>
  <Application>Microsoft Office PowerPoint</Application>
  <PresentationFormat>Экран (4:3)</PresentationFormat>
  <Paragraphs>470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 и КОСМОС</dc:title>
  <dc:creator>Admin</dc:creator>
  <cp:lastModifiedBy>Aero</cp:lastModifiedBy>
  <cp:revision>185</cp:revision>
  <dcterms:created xsi:type="dcterms:W3CDTF">2009-04-03T15:58:19Z</dcterms:created>
  <dcterms:modified xsi:type="dcterms:W3CDTF">2022-03-05T06:53:05Z</dcterms:modified>
</cp:coreProperties>
</file>