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3749A-8871-457A-8D35-DA3B5C8DE8DB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98CC-0ED0-44D1-A90B-A0B698B0AC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3749A-8871-457A-8D35-DA3B5C8DE8DB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98CC-0ED0-44D1-A90B-A0B698B0AC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3749A-8871-457A-8D35-DA3B5C8DE8DB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98CC-0ED0-44D1-A90B-A0B698B0AC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3749A-8871-457A-8D35-DA3B5C8DE8DB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98CC-0ED0-44D1-A90B-A0B698B0AC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3749A-8871-457A-8D35-DA3B5C8DE8DB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98CC-0ED0-44D1-A90B-A0B698B0AC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3749A-8871-457A-8D35-DA3B5C8DE8DB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98CC-0ED0-44D1-A90B-A0B698B0AC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3749A-8871-457A-8D35-DA3B5C8DE8DB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98CC-0ED0-44D1-A90B-A0B698B0AC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3749A-8871-457A-8D35-DA3B5C8DE8DB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98CC-0ED0-44D1-A90B-A0B698B0AC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3749A-8871-457A-8D35-DA3B5C8DE8DB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98CC-0ED0-44D1-A90B-A0B698B0AC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3749A-8871-457A-8D35-DA3B5C8DE8DB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98CC-0ED0-44D1-A90B-A0B698B0AC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3749A-8871-457A-8D35-DA3B5C8DE8DB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298CC-0ED0-44D1-A90B-A0B698B0AC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23749A-8871-457A-8D35-DA3B5C8DE8DB}" type="datetimeFigureOut">
              <a:rPr lang="ru-RU" smtClean="0"/>
              <a:pPr/>
              <a:t>21.09.2017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298CC-0ED0-44D1-A90B-A0B698B0ACC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1" y="692696"/>
            <a:ext cx="82809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 сентября в средней группе «Солнышко» прошло мероприятие совместно 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родителями,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посвящённое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Дню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знаний.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288032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476672"/>
            <a:ext cx="2992205" cy="2016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708920"/>
            <a:ext cx="295232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240" y="1124744"/>
            <a:ext cx="2160240" cy="3008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3888" y="2636912"/>
            <a:ext cx="295232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2664296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3861048"/>
            <a:ext cx="4104456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332656"/>
            <a:ext cx="2376264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18</Words>
  <Application>Microsoft Office PowerPoint</Application>
  <PresentationFormat>Экран (4:3)</PresentationFormat>
  <Paragraphs>1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Юля</dc:creator>
  <cp:lastModifiedBy>ds7</cp:lastModifiedBy>
  <cp:revision>7</cp:revision>
  <dcterms:created xsi:type="dcterms:W3CDTF">2017-09-20T14:49:40Z</dcterms:created>
  <dcterms:modified xsi:type="dcterms:W3CDTF">2017-09-21T11:43:17Z</dcterms:modified>
</cp:coreProperties>
</file>