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81" r:id="rId6"/>
    <p:sldId id="280" r:id="rId7"/>
    <p:sldId id="260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8D4"/>
    <a:srgbClr val="FFFEF9"/>
    <a:srgbClr val="FA9A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D03D4-F15D-4433-BAB6-6394E0069522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46E9F-2AED-4D7B-8E3E-5416A4AD0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505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46E9F-2AED-4D7B-8E3E-5416A4AD012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540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46E9F-2AED-4D7B-8E3E-5416A4AD012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003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46E9F-2AED-4D7B-8E3E-5416A4AD012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467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46E9F-2AED-4D7B-8E3E-5416A4AD012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770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46E9F-2AED-4D7B-8E3E-5416A4AD012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336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46E9F-2AED-4D7B-8E3E-5416A4AD012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789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309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88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14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47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27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84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149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856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59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494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06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6604-274F-4106-9965-46A4127256AE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D8C58-34D2-461C-838F-8922709D3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03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91575" y="6440488"/>
            <a:ext cx="3390900" cy="417512"/>
          </a:xfrm>
          <a:prstGeom prst="rect">
            <a:avLst/>
          </a:prstGeom>
          <a:solidFill>
            <a:srgbClr val="FA9A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4475" y="3288890"/>
            <a:ext cx="9144000" cy="1373597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Оформление музыкального зала в </a:t>
            </a:r>
            <a:r>
              <a:rPr lang="ru-RU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ДОУ</a:t>
            </a:r>
            <a:endParaRPr lang="ru-RU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38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900" y="1690688"/>
            <a:ext cx="11439525" cy="4833937"/>
          </a:xfrm>
          <a:prstGeom prst="rect">
            <a:avLst/>
          </a:prstGeom>
          <a:solidFill>
            <a:srgbClr val="F8C8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90812" y="563563"/>
            <a:ext cx="6743700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Красота живет в нас!</a:t>
            </a:r>
            <a:endParaRPr lang="ru-RU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Красочное и праздничное оформление очень важно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художественно-эстетического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детей. Красота и гармония, окружающая ребенка, влияет на его гармоничное развитие, воспитывает хороший вкус с самого детства, а также влияет на внутренний мир каждого ребенка. Ребенок попадает в сказку и чувствует себя частью этого волшебного действа.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преображаются, чувствуют атмосферу праздника и стараются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подарить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праздник зрителям. Оформление музыкального зала к праздникам это творческий процесс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участвует фантазия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вкус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желание воплотить свои задумки и порадовать детвору. Красивое оформление - это часть самого праздника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каждая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 отображает главную идею, тематику, стиль, гармонию и является изюминкой праздника.</a:t>
            </a:r>
          </a:p>
        </p:txBody>
      </p:sp>
    </p:spTree>
    <p:extLst>
      <p:ext uri="{BB962C8B-B14F-4D97-AF65-F5344CB8AC3E}">
        <p14:creationId xmlns:p14="http://schemas.microsoft.com/office/powerpoint/2010/main" val="34170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900" y="1690688"/>
            <a:ext cx="11439525" cy="4833937"/>
          </a:xfrm>
          <a:prstGeom prst="rect">
            <a:avLst/>
          </a:prstGeom>
          <a:solidFill>
            <a:srgbClr val="F8C8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24150" y="388143"/>
            <a:ext cx="6743700" cy="8782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/>
            </a:r>
            <a:br>
              <a:rPr lang="ru-RU" sz="24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ru-RU" sz="24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8 Марта - праздник мам, бабушек и </a:t>
            </a:r>
            <a:br>
              <a:rPr lang="ru-RU" sz="24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ru-RU" sz="24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девочек</a:t>
            </a:r>
            <a:endParaRPr lang="ru-RU"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027" name="Picture 3" descr="C:\Users\user\Desktop\фото садика с телефона\оформление зала 2019\20190305_13292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716258" y="1828797"/>
            <a:ext cx="8890782" cy="45157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687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900" y="1161144"/>
            <a:ext cx="11439525" cy="5363482"/>
          </a:xfrm>
          <a:prstGeom prst="rect">
            <a:avLst/>
          </a:prstGeom>
          <a:solidFill>
            <a:srgbClr val="F8C8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25"/>
            <a:ext cx="10515600" cy="1183262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/>
              <a:t>Праздник – яркая, красочная пора – желтых, оранжевых, красных красок.</a:t>
            </a:r>
            <a:endParaRPr lang="ru-RU" sz="36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2050" name="Picture 2" descr="C:\Users\user\Desktop\фото садика с телефона\оформление зала 2019\20190227_16430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247617" y="1954965"/>
            <a:ext cx="5064366" cy="3686629"/>
          </a:xfrm>
          <a:prstGeom prst="rect">
            <a:avLst/>
          </a:prstGeom>
          <a:noFill/>
        </p:spPr>
      </p:pic>
      <p:pic>
        <p:nvPicPr>
          <p:cNvPr id="14" name="Рисунок 13" descr="C:\Users\user\Desktop\фото садика с телефона\оформление зала 2019\20190227_10460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893402" y="2201491"/>
            <a:ext cx="5064367" cy="31935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347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900" y="1111348"/>
            <a:ext cx="11439525" cy="5413277"/>
          </a:xfrm>
          <a:prstGeom prst="rect">
            <a:avLst/>
          </a:prstGeom>
          <a:solidFill>
            <a:srgbClr val="F8C8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8812"/>
            <a:ext cx="10515600" cy="119575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Праздник – яркая, красочная пора – желтых, оранжевых, красных красок.</a:t>
            </a:r>
            <a:endParaRPr lang="ru-RU" sz="3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838200" y="1055077"/>
            <a:ext cx="10515600" cy="5121886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4" name="Рисунок 13" descr="C:\Users\user\Desktop\фото садика с телефона\оформление зала 2019\20190305_1329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575582" y="1547445"/>
            <a:ext cx="9200270" cy="4726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326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900" y="1690688"/>
            <a:ext cx="11439525" cy="4833937"/>
          </a:xfrm>
          <a:prstGeom prst="rect">
            <a:avLst/>
          </a:prstGeom>
          <a:solidFill>
            <a:srgbClr val="F8C8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Оформление стены в зале </a:t>
            </a:r>
            <a:endParaRPr lang="ru-RU" sz="32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1" name="Содержимое 10" descr="C:\Users\user\Desktop\фото садика с телефона\оформление зала 2019\20190305_132946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659986" y="1825618"/>
            <a:ext cx="8454684" cy="4490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370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900" y="1434906"/>
            <a:ext cx="11439525" cy="5089720"/>
          </a:xfrm>
          <a:prstGeom prst="rect">
            <a:avLst/>
          </a:prstGeom>
          <a:solidFill>
            <a:srgbClr val="F8C8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2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 Весна </a:t>
            </a:r>
            <a:r>
              <a:rPr lang="ru-RU" sz="3100" b="1" dirty="0"/>
              <a:t>-  самый </a:t>
            </a:r>
            <a:r>
              <a:rPr lang="ru-RU" sz="3100" b="1" dirty="0" smtClean="0"/>
              <a:t> </a:t>
            </a:r>
            <a:r>
              <a:rPr lang="ru-RU" sz="3100" b="1" dirty="0"/>
              <a:t>волшебный и долгожданный праздник для детей, и самый ответственный и объемный для педагогов. </a:t>
            </a:r>
            <a:endParaRPr lang="ru-RU" sz="31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0" name="Содержимое 9" descr="C:\Users\user\Desktop\фото садика с телефона\оформление зала 2019\20190305_133001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443419" y="2412400"/>
            <a:ext cx="4965899" cy="32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Нина\AppData\Local\Microsoft\Windows\INetCache\Content.Word\O-qc-secVT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97039" y="1540200"/>
            <a:ext cx="3002507" cy="4874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526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2900" y="829994"/>
            <a:ext cx="11439525" cy="5694631"/>
          </a:xfrm>
          <a:prstGeom prst="rect">
            <a:avLst/>
          </a:prstGeom>
          <a:solidFill>
            <a:srgbClr val="F8C8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0628" y="942536"/>
            <a:ext cx="4178104" cy="554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C:\Users\Нина\AppData\Local\Microsoft\Windows\INetCache\Content.Word\1VQeRNTO1hc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4914" y="942537"/>
            <a:ext cx="3668778" cy="534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745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162</Words>
  <Application>Microsoft Office PowerPoint</Application>
  <PresentationFormat>Широкоэкранный</PresentationFormat>
  <Paragraphs>15</Paragraphs>
  <Slides>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Lucida Sans Unicode</vt:lpstr>
      <vt:lpstr>Times New Roman</vt:lpstr>
      <vt:lpstr>Тема Office</vt:lpstr>
      <vt:lpstr>Оформление музыкального зала в ДОУ</vt:lpstr>
      <vt:lpstr>Красота живет в нас!</vt:lpstr>
      <vt:lpstr> 8 Марта - праздник мам, бабушек и  девочек</vt:lpstr>
      <vt:lpstr>Праздник – яркая, красочная пора – желтых, оранжевых, красных красок.</vt:lpstr>
      <vt:lpstr>Праздник – яркая, красочная пора – желтых, оранжевых, красных красок.</vt:lpstr>
      <vt:lpstr>Оформление стены в зале </vt:lpstr>
      <vt:lpstr>  Весна -  самый  волшебный и долгожданный праздник для детей, и самый ответственный и объемный для педагогов. 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Михаил Успех</dc:creator>
  <cp:lastModifiedBy>ds7</cp:lastModifiedBy>
  <cp:revision>39</cp:revision>
  <dcterms:created xsi:type="dcterms:W3CDTF">2019-01-07T10:24:00Z</dcterms:created>
  <dcterms:modified xsi:type="dcterms:W3CDTF">2019-03-22T11:43:05Z</dcterms:modified>
</cp:coreProperties>
</file>