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74" r:id="rId9"/>
    <p:sldId id="275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5" autoAdjust="0"/>
    <p:restoredTop sz="94660"/>
  </p:normalViewPr>
  <p:slideViewPr>
    <p:cSldViewPr>
      <p:cViewPr varScale="1">
        <p:scale>
          <a:sx n="70" d="100"/>
          <a:sy n="70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Презентация проекта</a:t>
            </a:r>
          </a:p>
          <a:p>
            <a:pPr marL="0" indent="0" algn="ctr">
              <a:buNone/>
            </a:pPr>
            <a:r>
              <a:rPr lang="ru-RU" dirty="0" smtClean="0"/>
              <a:t>«По следам первобытного человека»</a:t>
            </a:r>
          </a:p>
          <a:p>
            <a:pPr marL="0" indent="0" algn="ctr">
              <a:buNone/>
            </a:pPr>
            <a:r>
              <a:rPr lang="ru-RU" dirty="0" smtClean="0"/>
              <a:t>(Подготовительная к школе группа)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sz="2000" dirty="0" smtClean="0"/>
              <a:t>Автор проекта: </a:t>
            </a:r>
            <a:r>
              <a:rPr lang="ru-RU" sz="2000" dirty="0" smtClean="0"/>
              <a:t>Белова И.А.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МДОУ детский сад № 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80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1196752"/>
            <a:ext cx="3744416" cy="4992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96751"/>
            <a:ext cx="3744416" cy="49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4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2132856"/>
            <a:ext cx="7596832" cy="3993307"/>
          </a:xfrm>
        </p:spPr>
        <p:txBody>
          <a:bodyPr>
            <a:normAutofit fontScale="62500" lnSpcReduction="20000"/>
          </a:bodyPr>
          <a:lstStyle/>
          <a:p>
            <a:pPr marL="0" indent="0"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2400" b="1" dirty="0">
                <a:latin typeface="Calibri"/>
                <a:ea typeface="Calibri"/>
                <a:cs typeface="Times New Roman"/>
              </a:rPr>
              <a:t>«Народ, не знающий своего прошлого, не имеет будущее», М.В. Ломоносов.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	Знания </a:t>
            </a:r>
            <a:r>
              <a:rPr lang="ru-RU" dirty="0"/>
              <a:t>о начальных этапах истории человека необходимы и полезны для расширения культурного кругозора ребенка, для понимания истоков современного быта, для обогащения словарного запаса, - в целом для интеллектуального и личностного развития. В формировании всесторонне развитой, общественно активной личности важнейшая роль принадлежит образовательным учреждениям. Именно они осуществляют передачу от поколения к поколению накопленных человечеством и необходимых для жизнедеятельности общества знаний, привитие умений и навыков, формирование ценностных ориентаций - воспитание нового человека.  В ходе образовательно-воспитательного процесса выявилось, что </a:t>
            </a:r>
            <a:r>
              <a:rPr lang="ru-RU" dirty="0" smtClean="0"/>
              <a:t>дети слабо информированы о том, </a:t>
            </a:r>
            <a:r>
              <a:rPr lang="ru-RU" dirty="0"/>
              <a:t>кто такие первобытные люди, как они жили, чем занимались, как общались. Поэтому я решила реализовать проект «По следам первобытного человека».  Изучив литературу, опыт работы других педагогов по данной теме, был разработан недельный проект. Этот проект открывает возможность ввести детей в мир истории цивилизации, каким он предстает в освещении современной науки, и вместе с тем показать, что древняя история актуальна и для сегодняшнего дня, составляя глубинное основание современной цивилизации.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80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8420" y="199759"/>
            <a:ext cx="73779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Продолжительность проекта: </a:t>
            </a:r>
            <a:r>
              <a:rPr lang="ru-RU" sz="3200" dirty="0"/>
              <a:t>краткосрочный (1 неделя</a:t>
            </a:r>
            <a:r>
              <a:rPr lang="ru-RU" sz="3200" dirty="0" smtClean="0"/>
              <a:t>).</a:t>
            </a:r>
          </a:p>
          <a:p>
            <a:endParaRPr lang="ru-RU" sz="3200" b="1" dirty="0"/>
          </a:p>
          <a:p>
            <a:r>
              <a:rPr lang="ru-RU" sz="4000" b="1" dirty="0" smtClean="0"/>
              <a:t>Тип </a:t>
            </a:r>
            <a:r>
              <a:rPr lang="ru-RU" sz="4000" b="1" dirty="0"/>
              <a:t>проекта: </a:t>
            </a:r>
            <a:endParaRPr lang="ru-RU" sz="4000" b="1" dirty="0" smtClean="0"/>
          </a:p>
          <a:p>
            <a:r>
              <a:rPr lang="ru-RU" sz="3200" dirty="0" smtClean="0"/>
              <a:t>информационно-творческий</a:t>
            </a:r>
            <a:r>
              <a:rPr lang="ru-RU" sz="3200" dirty="0"/>
              <a:t>.</a:t>
            </a:r>
          </a:p>
          <a:p>
            <a:endParaRPr lang="ru-RU" sz="3200" b="1" dirty="0"/>
          </a:p>
          <a:p>
            <a:r>
              <a:rPr lang="ru-RU" sz="4000" b="1" dirty="0" smtClean="0"/>
              <a:t>Участники </a:t>
            </a:r>
            <a:r>
              <a:rPr lang="ru-RU" sz="4000" b="1" dirty="0"/>
              <a:t>проекта</a:t>
            </a:r>
            <a:r>
              <a:rPr lang="ru-RU" sz="4000" dirty="0" smtClean="0"/>
              <a:t>: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дети подготовительной группы, воспитатели, родители воспитанников</a:t>
            </a:r>
            <a:r>
              <a:rPr lang="ru-RU" sz="3200" dirty="0" smtClean="0"/>
              <a:t>.</a:t>
            </a:r>
          </a:p>
          <a:p>
            <a:endParaRPr lang="ru-RU" sz="3200" b="1" dirty="0"/>
          </a:p>
          <a:p>
            <a:r>
              <a:rPr lang="ru-RU" sz="4000" b="1" dirty="0" smtClean="0"/>
              <a:t>Возраст </a:t>
            </a:r>
            <a:r>
              <a:rPr lang="ru-RU" sz="4000" b="1" dirty="0"/>
              <a:t>детей</a:t>
            </a:r>
            <a:r>
              <a:rPr lang="ru-RU" sz="4000" dirty="0" smtClean="0"/>
              <a:t>:</a:t>
            </a:r>
          </a:p>
          <a:p>
            <a:r>
              <a:rPr lang="ru-RU" sz="3600" dirty="0" smtClean="0"/>
              <a:t> </a:t>
            </a:r>
            <a:r>
              <a:rPr lang="ru-RU" sz="3600" dirty="0"/>
              <a:t>6-7 лет	</a:t>
            </a:r>
          </a:p>
        </p:txBody>
      </p:sp>
    </p:spTree>
    <p:extLst>
      <p:ext uri="{BB962C8B-B14F-4D97-AF65-F5344CB8AC3E}">
        <p14:creationId xmlns:p14="http://schemas.microsoft.com/office/powerpoint/2010/main" val="160084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 формирование представлений  </a:t>
            </a:r>
            <a:r>
              <a:rPr lang="ru-RU" dirty="0">
                <a:latin typeface="Calibri"/>
                <a:ea typeface="Calibri"/>
                <a:cs typeface="Times New Roman"/>
              </a:rPr>
              <a:t>детей об образе жизни, быте и занятиях древних людей.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Цель </a:t>
            </a:r>
            <a:r>
              <a:rPr lang="ru-RU" dirty="0" smtClean="0"/>
              <a:t>проекта -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2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lnSpc>
                <a:spcPct val="107000"/>
              </a:lnSpc>
              <a:buFont typeface="+mj-lt"/>
              <a:buAutoNum type="arabicPeriod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Обогащать </a:t>
            </a:r>
            <a:r>
              <a:rPr lang="ru-RU" dirty="0">
                <a:latin typeface="Calibri"/>
                <a:ea typeface="Calibri"/>
                <a:cs typeface="Times New Roman"/>
              </a:rPr>
              <a:t>первоначальные представления детей о жизни и быте первобытного человека.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07000"/>
              </a:lnSpc>
              <a:buFont typeface="+mj-lt"/>
              <a:buAutoNum type="arabicPeriod"/>
            </a:pPr>
            <a:r>
              <a:rPr lang="ru-RU" dirty="0">
                <a:latin typeface="Calibri"/>
                <a:ea typeface="Calibri"/>
                <a:cs typeface="Times New Roman"/>
              </a:rPr>
              <a:t>Стимулировать проявление познавательного интереса к изменению образа жизни человека.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07000"/>
              </a:lnSpc>
              <a:buFont typeface="+mj-lt"/>
              <a:buAutoNum type="arabicPeriod"/>
            </a:pPr>
            <a:r>
              <a:rPr lang="ru-RU" dirty="0">
                <a:latin typeface="Calibri"/>
                <a:ea typeface="Calibri"/>
                <a:cs typeface="Times New Roman"/>
              </a:rPr>
              <a:t>Формировать навыки самостоятельного применения полученных знаний в игровой, речевой, изобразительной деятельности.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07000"/>
              </a:lnSpc>
              <a:buFont typeface="+mj-lt"/>
              <a:buAutoNum type="arabicPeriod"/>
            </a:pPr>
            <a:r>
              <a:rPr lang="ru-RU" dirty="0">
                <a:latin typeface="Calibri"/>
                <a:ea typeface="Calibri"/>
                <a:cs typeface="Times New Roman"/>
              </a:rPr>
              <a:t>Развивать положительное отношение к результатам труда человека.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Calibri"/>
                <a:ea typeface="Calibri"/>
                <a:cs typeface="Times New Roman"/>
              </a:rPr>
              <a:t>Воспитывать у детей чувство социальной значимости человека в мире, формирование понимания того, что человек – творец (может многое создать, изобрести).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8" y="498764"/>
            <a:ext cx="8686800" cy="838200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latin typeface="Calibri"/>
                <a:ea typeface="Calibri"/>
                <a:cs typeface="Times New Roman"/>
              </a:rPr>
              <a:t>Задачи для детей:</a:t>
            </a:r>
            <a:endParaRPr lang="ru-RU" sz="2700" b="1" dirty="0"/>
          </a:p>
        </p:txBody>
      </p:sp>
    </p:spTree>
    <p:extLst>
      <p:ext uri="{BB962C8B-B14F-4D97-AF65-F5344CB8AC3E}">
        <p14:creationId xmlns:p14="http://schemas.microsoft.com/office/powerpoint/2010/main" val="28112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1</a:t>
            </a:r>
            <a:r>
              <a:rPr lang="ru-RU" dirty="0">
                <a:latin typeface="Calibri"/>
                <a:ea typeface="Calibri"/>
                <a:cs typeface="Times New Roman"/>
              </a:rPr>
              <a:t>. Повысить уровень творческой инициативы педагогов.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2. Развивать готовность к применению современных методик и технологий для обеспечения качества учебно-воспитательного процесса.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3. Создать условия для конструктивного взаимодействия с семьями воспитанников в целях дальнейшего сотрудничества.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libri"/>
                <a:ea typeface="Calibri"/>
                <a:cs typeface="Times New Roman"/>
              </a:rPr>
              <a:t>Задачи для </a:t>
            </a:r>
            <a:r>
              <a:rPr lang="ru-RU" dirty="0">
                <a:latin typeface="Calibri"/>
                <a:ea typeface="Calibri"/>
                <a:cs typeface="Times New Roman"/>
              </a:rPr>
              <a:t>педагогов: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68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Calibri"/>
                <a:ea typeface="Calibri"/>
                <a:cs typeface="Times New Roman"/>
              </a:rPr>
              <a:t>открытое итоговое непосредственно образовательное занятие 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dirty="0" smtClean="0">
                <a:latin typeface="Calibri"/>
                <a:ea typeface="Calibri"/>
                <a:cs typeface="Times New Roman"/>
              </a:rPr>
              <a:t>«</a:t>
            </a:r>
            <a:r>
              <a:rPr lang="ru-RU" sz="3600" b="1" dirty="0">
                <a:latin typeface="Calibri"/>
                <a:ea typeface="Calibri"/>
                <a:cs typeface="Times New Roman"/>
              </a:rPr>
              <a:t>Как жили первобытные люди»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Итоговое мероприятие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14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277370"/>
            <a:ext cx="3240360" cy="43204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277370"/>
            <a:ext cx="324036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6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332479"/>
            <a:ext cx="3672408" cy="4896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340768"/>
            <a:ext cx="367240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09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196</TotalTime>
  <Words>221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Candara</vt:lpstr>
      <vt:lpstr>Symbol</vt:lpstr>
      <vt:lpstr>Times New Roman</vt:lpstr>
      <vt:lpstr>Волна</vt:lpstr>
      <vt:lpstr>МДОУ детский сад № 7</vt:lpstr>
      <vt:lpstr>Актуальность проекта</vt:lpstr>
      <vt:lpstr>Презентация PowerPoint</vt:lpstr>
      <vt:lpstr>Цель проекта - </vt:lpstr>
      <vt:lpstr>Задачи для детей:</vt:lpstr>
      <vt:lpstr>Задачи для педагогов:</vt:lpstr>
      <vt:lpstr>Итоговое мероприятие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МОБУ Муринская СОШ №1</dc:title>
  <dc:creator>анюта</dc:creator>
  <cp:lastModifiedBy>ds7</cp:lastModifiedBy>
  <cp:revision>14</cp:revision>
  <dcterms:created xsi:type="dcterms:W3CDTF">2017-04-02T08:05:56Z</dcterms:created>
  <dcterms:modified xsi:type="dcterms:W3CDTF">2018-12-21T06:19:07Z</dcterms:modified>
</cp:coreProperties>
</file>